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03" autoAdjust="0"/>
    <p:restoredTop sz="94660"/>
  </p:normalViewPr>
  <p:slideViewPr>
    <p:cSldViewPr snapToGrid="0">
      <p:cViewPr varScale="1">
        <p:scale>
          <a:sx n="125" d="100"/>
          <a:sy n="125" d="100"/>
        </p:scale>
        <p:origin x="26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9E4ECA-DF74-4885-BDE0-10E953EBED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899D1DD-43E8-4833-941F-F9B55DF2BCF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0FF6F1-17DF-4888-B98D-E1F85BBC2B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B5F05-02CE-4A05-92C3-0EF93491B478}" type="datetimeFigureOut">
              <a:rPr lang="en-US" smtClean="0"/>
              <a:t>7/8/25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D0DB52-3ADC-4D0C-A11F-CFD240E30D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8EA88D-7CEC-4F6A-8FA7-67A20290E0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FE42E-E6E3-49EF-91CE-4403FE946B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89129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395858-519D-4C69-B67E-A46F1D9668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51EDF12-57A5-4DD8-A86C-12F560808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7F5426-D9F5-4278-A6E7-F467CE5B90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B5F05-02CE-4A05-92C3-0EF93491B478}" type="datetimeFigureOut">
              <a:rPr lang="en-US" smtClean="0"/>
              <a:t>7/8/25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0B8F21-DD85-408B-A6EB-8A602CB850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FB5C3B-C7CF-4D54-91E5-43B2CAEBAB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FE42E-E6E3-49EF-91CE-4403FE946B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3647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13B05DE-BF7E-438B-9816-BAC73C7C4F0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692338A-57AB-44DC-926F-025B6ABB2B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39155B-DD96-4399-9567-E8FD8116A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B5F05-02CE-4A05-92C3-0EF93491B478}" type="datetimeFigureOut">
              <a:rPr lang="en-US" smtClean="0"/>
              <a:t>7/8/25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CACA88-F4D3-470F-B16D-89CF70309D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2F5DA3-8153-4274-994D-99F7501278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FE42E-E6E3-49EF-91CE-4403FE946B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30130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B5DD17-8B9A-45EC-BF10-BBF03BA764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AEFCBC-9A09-405A-9389-03B6C509B4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0D0F4C-891A-4FB5-95EA-9D994A4898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B5F05-02CE-4A05-92C3-0EF93491B478}" type="datetimeFigureOut">
              <a:rPr lang="en-US" smtClean="0"/>
              <a:t>7/8/25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E33831-0E7C-45A9-9371-C4C13D741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75B619-9AAE-45EF-933E-CB22FEFBEB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FE42E-E6E3-49EF-91CE-4403FE946B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64919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222B6F-509F-48A1-9A45-D164B78080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7ED0556-B1F7-487C-AF7A-3E1758204C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B38C5A-83E5-4E3E-96F9-037A0ECCC8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B5F05-02CE-4A05-92C3-0EF93491B478}" type="datetimeFigureOut">
              <a:rPr lang="en-US" smtClean="0"/>
              <a:t>7/8/25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9EF386-377C-4B2B-AAC3-B91D7125EE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601ACA-320E-446A-B47D-F14CBEC739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FE42E-E6E3-49EF-91CE-4403FE946B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50769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6675A6-C59C-4C41-B5AF-B07A2467B6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F90F25-41BB-4D0B-9366-438DEF1FA91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64BBD6E-77B8-41D1-BE71-89013FBF2B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B40E60-5190-4188-9036-56148B89EA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B5F05-02CE-4A05-92C3-0EF93491B478}" type="datetimeFigureOut">
              <a:rPr lang="en-US" smtClean="0"/>
              <a:t>7/8/25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10470E1-A5C1-475A-8616-913DB76603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AF9845E-C2BC-4BDB-AE7E-48ACF36B12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FE42E-E6E3-49EF-91CE-4403FE946B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13221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5D2B0E-BAE0-40AB-A541-92FD6BCC6F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1E0B72-BF51-45C7-9C15-A94ED27040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E813F47-08A7-4D17-8022-9DB22AAB03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5A3B8E8-8D5A-48D7-A2E5-FF395EAA0DC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AAC2DEA-FB98-4FE8-B8BC-46523B1C559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6EDD5DA-7254-4F78-8881-3F1DBE15AE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B5F05-02CE-4A05-92C3-0EF93491B478}" type="datetimeFigureOut">
              <a:rPr lang="en-US" smtClean="0"/>
              <a:t>7/8/25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CA1D526-0375-43A5-84F8-3B41AE044B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C0BD1A6-75D6-489B-9D5D-3B482E768A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FE42E-E6E3-49EF-91CE-4403FE946B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52334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B93185-240E-43A1-838C-FB05B435D9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38DB932-0A8E-4312-8B2C-72C24CECC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B5F05-02CE-4A05-92C3-0EF93491B478}" type="datetimeFigureOut">
              <a:rPr lang="en-US" smtClean="0"/>
              <a:t>7/8/25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5FE2C74-F9D0-4686-BC18-18ADB27860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F85CD36-2B3D-4438-AAE6-3E2CCDD112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FE42E-E6E3-49EF-91CE-4403FE946B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66387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CE7DC2A-E934-47D8-88DC-DBDD2A6CD3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B5F05-02CE-4A05-92C3-0EF93491B478}" type="datetimeFigureOut">
              <a:rPr lang="en-US" smtClean="0"/>
              <a:t>7/8/25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3C4B0CC-9D77-432A-BD09-DADCC344C3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27DFD3-BE90-4E8A-A5D8-F37544D6F0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FE42E-E6E3-49EF-91CE-4403FE946B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15925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3E1F16-3C63-4EEA-9559-51D2B30F31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E0B048-5572-4C24-8D17-7920518AF5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F114BB5-7BB1-435E-BE3F-446A0DA054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21ABE3-DB2A-4BEC-ADFB-0B23DF7EF0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B5F05-02CE-4A05-92C3-0EF93491B478}" type="datetimeFigureOut">
              <a:rPr lang="en-US" smtClean="0"/>
              <a:t>7/8/25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48E2FCC-64EF-4B2D-A10D-348958ED59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263367-AEE5-46A3-8B8C-B430CC74BF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FE42E-E6E3-49EF-91CE-4403FE946B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9992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A93468-A360-4D57-B46D-764AA1B040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CBBEDD5-1E61-409E-B4FF-DF5B36A1293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4DE52-E3C0-48E1-8BDE-33297AF0C6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734CC5F-07A3-41AF-939E-09A308F86A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B5F05-02CE-4A05-92C3-0EF93491B478}" type="datetimeFigureOut">
              <a:rPr lang="en-US" smtClean="0"/>
              <a:t>7/8/25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11E6B6-33A8-4AC9-8FA0-9EB4CB2C04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21EA7A-EBC8-4418-AC75-7FFEAD78A5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FE42E-E6E3-49EF-91CE-4403FE946B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4629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C62D0C2-587D-424A-BE26-485D3A9A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6300A-2E1A-4891-B3CD-9567328178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C337FB-4161-449D-AC3E-B2F1C51694A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1B5F05-02CE-4A05-92C3-0EF93491B478}" type="datetimeFigureOut">
              <a:rPr lang="en-US" smtClean="0"/>
              <a:t>7/8/25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AC0AEB-BEE6-42A2-8099-39AE49F21D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76A105-B870-402C-8197-64AE4E3A6C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BFE42E-E6E3-49EF-91CE-4403FE946B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6015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A980A9A-8C1D-48B0-9DC9-CCB3078150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922" y="929640"/>
            <a:ext cx="10076785" cy="499872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ED5F028-6F46-1BF9-BAAB-A2C6AEE986B6}"/>
              </a:ext>
            </a:extLst>
          </p:cNvPr>
          <p:cNvSpPr txBox="1"/>
          <p:nvPr/>
        </p:nvSpPr>
        <p:spPr>
          <a:xfrm>
            <a:off x="1580293" y="1280160"/>
            <a:ext cx="137024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WT</a:t>
            </a:r>
          </a:p>
          <a:p>
            <a:r>
              <a:rPr lang="en-US" dirty="0">
                <a:solidFill>
                  <a:srgbClr val="00B0F0"/>
                </a:solidFill>
              </a:rPr>
              <a:t>SLC45A1-KO</a:t>
            </a:r>
          </a:p>
          <a:p>
            <a:r>
              <a:rPr lang="en-US" dirty="0">
                <a:solidFill>
                  <a:srgbClr val="FFC000"/>
                </a:solidFill>
              </a:rPr>
              <a:t>KO+SLC45A1</a:t>
            </a:r>
          </a:p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EFD5281-0AD1-AE89-3154-9CC9E1AB72D5}"/>
              </a:ext>
            </a:extLst>
          </p:cNvPr>
          <p:cNvSpPr txBox="1"/>
          <p:nvPr/>
        </p:nvSpPr>
        <p:spPr>
          <a:xfrm>
            <a:off x="2834640" y="644800"/>
            <a:ext cx="2054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-Serum for 72 hours</a:t>
            </a:r>
          </a:p>
        </p:txBody>
      </p:sp>
    </p:spTree>
    <p:extLst>
      <p:ext uri="{BB962C8B-B14F-4D97-AF65-F5344CB8AC3E}">
        <p14:creationId xmlns:p14="http://schemas.microsoft.com/office/powerpoint/2010/main" val="37914190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3AAD25E-B245-F19A-52B5-1903EAA031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9621" y="1034452"/>
            <a:ext cx="10112757" cy="504836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27ADBA0-59D2-D2D9-B2C7-46CA8D17411D}"/>
              </a:ext>
            </a:extLst>
          </p:cNvPr>
          <p:cNvSpPr txBox="1"/>
          <p:nvPr/>
        </p:nvSpPr>
        <p:spPr>
          <a:xfrm>
            <a:off x="2078133" y="1310640"/>
            <a:ext cx="137024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WT</a:t>
            </a:r>
          </a:p>
          <a:p>
            <a:r>
              <a:rPr lang="en-US" dirty="0">
                <a:solidFill>
                  <a:srgbClr val="00B0F0"/>
                </a:solidFill>
              </a:rPr>
              <a:t>SLC45A1-KO</a:t>
            </a:r>
          </a:p>
          <a:p>
            <a:r>
              <a:rPr lang="en-US" dirty="0">
                <a:solidFill>
                  <a:srgbClr val="FFC000"/>
                </a:solidFill>
              </a:rPr>
              <a:t>KO+SLC45A1</a:t>
            </a:r>
          </a:p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A724C7-155D-3AFB-53AF-6EE32AA6E2DA}"/>
              </a:ext>
            </a:extLst>
          </p:cNvPr>
          <p:cNvSpPr txBox="1"/>
          <p:nvPr/>
        </p:nvSpPr>
        <p:spPr>
          <a:xfrm>
            <a:off x="3820160" y="665120"/>
            <a:ext cx="9076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+Serum</a:t>
            </a:r>
          </a:p>
        </p:txBody>
      </p:sp>
    </p:spTree>
    <p:extLst>
      <p:ext uri="{BB962C8B-B14F-4D97-AF65-F5344CB8AC3E}">
        <p14:creationId xmlns:p14="http://schemas.microsoft.com/office/powerpoint/2010/main" val="2078810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17</Words>
  <Application>Microsoft Macintosh PowerPoint</Application>
  <PresentationFormat>Widescreen</PresentationFormat>
  <Paragraphs>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 Ghoochani</dc:creator>
  <cp:lastModifiedBy>Ali Ghoochani</cp:lastModifiedBy>
  <cp:revision>5</cp:revision>
  <dcterms:created xsi:type="dcterms:W3CDTF">2022-04-25T00:43:13Z</dcterms:created>
  <dcterms:modified xsi:type="dcterms:W3CDTF">2025-07-08T15:34:18Z</dcterms:modified>
</cp:coreProperties>
</file>